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2" r:id="rId5"/>
    <p:sldId id="263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8" r:id="rId19"/>
    <p:sldId id="280" r:id="rId20"/>
    <p:sldId id="282" r:id="rId21"/>
    <p:sldId id="283" r:id="rId22"/>
    <p:sldId id="260" r:id="rId23"/>
    <p:sldId id="284" r:id="rId24"/>
    <p:sldId id="286" r:id="rId25"/>
    <p:sldId id="288" r:id="rId26"/>
    <p:sldId id="291" r:id="rId27"/>
    <p:sldId id="292" r:id="rId28"/>
    <p:sldId id="301" r:id="rId29"/>
    <p:sldId id="303" r:id="rId30"/>
    <p:sldId id="308" r:id="rId31"/>
  </p:sldIdLst>
  <p:sldSz cx="12192000" cy="6858000"/>
  <p:notesSz cx="6858000" cy="9144000"/>
  <p:photoAlbum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22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87C8D4-F83D-4490-2077-A75C84B95A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28989E7-1346-936D-7DEE-937037CE52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6001A03-1B9A-85FB-A07C-2D0BD54FF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6F375-0BAD-4BE9-8F47-7FF2EC42D3B1}" type="datetimeFigureOut">
              <a:rPr lang="de-DE" smtClean="0"/>
              <a:t>09.01.2024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AD0C75B-767B-84A7-8F85-1B502EE41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195F6C1-0CCF-F03B-5B49-CED244443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B8ED7-9869-4842-9670-B20216D14C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878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dir="in"/>
      </p:transition>
    </mc:Choice>
    <mc:Fallback xmlns="">
      <p:transition spd="slow" advClick="0" advTm="3000">
        <p:split dir="in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8441B1-BBFC-A391-DB9A-0F8D6DEC5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AF11F8B-698F-F5C4-9F08-F793A065D1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B97CFF-DDF0-8C8F-C035-F2CD5E43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6F375-0BAD-4BE9-8F47-7FF2EC42D3B1}" type="datetimeFigureOut">
              <a:rPr lang="de-DE" smtClean="0"/>
              <a:t>09.01.2024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38C2F88-2C95-FCC5-61B0-A9BDF3E1F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441DE4-C9C3-B2B1-E047-D6BD811FD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B8ED7-9869-4842-9670-B20216D14C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784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dir="in"/>
      </p:transition>
    </mc:Choice>
    <mc:Fallback xmlns="">
      <p:transition spd="slow" advClick="0" advTm="3000">
        <p:split dir="in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A806D3F-95C0-6348-01EF-C44B5F0A3C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8B552D3-EBFB-34FC-1FA4-FA808A5607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024D0C0-9CEA-833C-47E7-0154D8997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6F375-0BAD-4BE9-8F47-7FF2EC42D3B1}" type="datetimeFigureOut">
              <a:rPr lang="de-DE" smtClean="0"/>
              <a:t>09.01.2024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9B8475A-D9ED-4FF4-2657-0A7A4A3DF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9E61C2C-FDE5-EC77-FB63-915C910BF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B8ED7-9869-4842-9670-B20216D14C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278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dir="in"/>
      </p:transition>
    </mc:Choice>
    <mc:Fallback xmlns="">
      <p:transition spd="slow" advClick="0" advTm="3000">
        <p:split dir="in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C75A6-2770-68D0-D9A0-E642C6C42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0982B59-A513-4156-86EC-A38012F497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44E0F07-B44F-9F0D-7581-07D8F37BD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6F375-0BAD-4BE9-8F47-7FF2EC42D3B1}" type="datetimeFigureOut">
              <a:rPr lang="de-DE" smtClean="0"/>
              <a:t>09.01.2024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3EBA576-567E-11E1-169E-ACCDE88CB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04AD74-CF7D-D90F-1AD1-1367E91A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B8ED7-9869-4842-9670-B20216D14C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87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dir="in"/>
      </p:transition>
    </mc:Choice>
    <mc:Fallback xmlns="">
      <p:transition spd="slow" advClick="0" advTm="3000">
        <p:split dir="in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2B6C44-9906-7D91-C1D2-D08AA498C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BDE8051-DE05-DE7D-45EC-24BECB9C3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E521CB5-D1CB-2E53-290C-600FB0CF6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6F375-0BAD-4BE9-8F47-7FF2EC42D3B1}" type="datetimeFigureOut">
              <a:rPr lang="de-DE" smtClean="0"/>
              <a:t>09.01.2024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8A34460-5679-0D5E-E9B3-7899BAFBF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F93768-F53A-F78C-DE33-6A9FBC557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B8ED7-9869-4842-9670-B20216D14C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948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dir="in"/>
      </p:transition>
    </mc:Choice>
    <mc:Fallback xmlns="">
      <p:transition spd="slow" advClick="0" advTm="3000">
        <p:split dir="in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BD0FD2-3D55-1D3B-7596-6352C911C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F4A1E43-EE7F-5BB7-E081-A93C038A23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658DC35-2FC7-A01E-887F-AD856094F3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FB8932E-2EAA-B350-D948-EE774309E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6F375-0BAD-4BE9-8F47-7FF2EC42D3B1}" type="datetimeFigureOut">
              <a:rPr lang="de-DE" smtClean="0"/>
              <a:t>09.01.2024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0A055FF-1E21-9AB7-274C-2AD90CA2B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8E1BADA-05E6-0AED-7886-E136F463F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B8ED7-9869-4842-9670-B20216D14C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026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dir="in"/>
      </p:transition>
    </mc:Choice>
    <mc:Fallback xmlns="">
      <p:transition spd="slow" advClick="0" advTm="3000">
        <p:split dir="in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13C068-7ADF-A9B4-989D-30C13DC84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D1B0262-3EFC-BB66-D618-5815991650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839023A-4598-67BE-CD7F-25E02559C6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64628FA-D4E4-FF41-C9D5-7D6EF1CFE6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4098E45-1960-31CB-D866-F4CD728F19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B4BD9FD-FD82-FF50-E894-7BE70852A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6F375-0BAD-4BE9-8F47-7FF2EC42D3B1}" type="datetimeFigureOut">
              <a:rPr lang="de-DE" smtClean="0"/>
              <a:t>09.01.2024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FB4AC98-C5D6-BC2F-64D6-0F7995714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D33FB37-195E-2BF3-090B-CC7FAC821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B8ED7-9869-4842-9670-B20216D14C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307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dir="in"/>
      </p:transition>
    </mc:Choice>
    <mc:Fallback xmlns="">
      <p:transition spd="slow" advClick="0" advTm="3000">
        <p:split dir="in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629E71-DCF6-15DE-9631-B1F4B905A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2D9B4AD-AF57-748E-756A-4F5C69CE7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6F375-0BAD-4BE9-8F47-7FF2EC42D3B1}" type="datetimeFigureOut">
              <a:rPr lang="de-DE" smtClean="0"/>
              <a:t>09.01.2024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21AA366-39F1-6FE4-2790-4CAC2596B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89F655D-4FD2-515B-27C7-540C95C31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B8ED7-9869-4842-9670-B20216D14C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902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dir="in"/>
      </p:transition>
    </mc:Choice>
    <mc:Fallback xmlns="">
      <p:transition spd="slow" advClick="0" advTm="3000">
        <p:split dir="in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3957AA8-A777-700A-DAC2-E63525C70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6F375-0BAD-4BE9-8F47-7FF2EC42D3B1}" type="datetimeFigureOut">
              <a:rPr lang="de-DE" smtClean="0"/>
              <a:t>09.01.2024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6868A2E-C280-6D3C-7E4D-76C8C0244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58B366B-CF8C-CEA8-CAE3-FB23245FF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B8ED7-9869-4842-9670-B20216D14C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616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dir="in"/>
      </p:transition>
    </mc:Choice>
    <mc:Fallback xmlns="">
      <p:transition spd="slow" advClick="0" advTm="3000">
        <p:split dir="in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2DEEBA-323A-8497-5376-D3BDFB943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DE6B3C4-5CC6-587D-AFA4-E3EC9DA14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0B77B0F-CB6A-5814-7DC4-E4FEFA3EF6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9FE774A-4559-1055-7CF8-0B833D6A1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6F375-0BAD-4BE9-8F47-7FF2EC42D3B1}" type="datetimeFigureOut">
              <a:rPr lang="de-DE" smtClean="0"/>
              <a:t>09.01.2024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E9CE7A1-1B07-1658-5908-4B192335C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C558B18-8AA4-C7D5-A106-4DA997597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B8ED7-9869-4842-9670-B20216D14C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28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dir="in"/>
      </p:transition>
    </mc:Choice>
    <mc:Fallback xmlns="">
      <p:transition spd="slow" advClick="0" advTm="3000">
        <p:split dir="in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CF167A-9E95-F6B2-C582-A232D73B7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A816E72-C5B7-CE90-B9CF-B34A79B08B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10B3A40-0690-9444-C122-BC1BDD30D4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61FEE7D-140E-6F96-BB36-910904B89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6F375-0BAD-4BE9-8F47-7FF2EC42D3B1}" type="datetimeFigureOut">
              <a:rPr lang="de-DE" smtClean="0"/>
              <a:t>09.01.2024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CCCCF9D-10DC-A877-B90A-769473EE2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43A356A-CAD6-6A85-74D4-A7BB7D9B3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B8ED7-9869-4842-9670-B20216D14C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589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dir="in"/>
      </p:transition>
    </mc:Choice>
    <mc:Fallback xmlns="">
      <p:transition spd="slow" advClick="0" advTm="3000">
        <p:split dir="in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4B48828-5AE2-29E9-7B0B-2EE2719C4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3A30A8-CCB0-57FB-3EBF-583C8C5D32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DE8AF21-9BD1-7A12-EAC0-7FD97DE41A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6F375-0BAD-4BE9-8F47-7FF2EC42D3B1}" type="datetimeFigureOut">
              <a:rPr lang="de-DE" smtClean="0"/>
              <a:t>09.01.2024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764A0BB-6008-5081-47B6-BA390C42C1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18682F8-E409-7AD1-2F88-AAB68149B6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B8ED7-9869-4842-9670-B20216D14C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82001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dir="in"/>
      </p:transition>
    </mc:Choice>
    <mc:Fallback xmlns="">
      <p:transition spd="slow" advClick="0" advTm="3000">
        <p:split dir="in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7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Freeform: Shape 9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" name="Freeform: Shape 11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F8F3B38-5F26-185A-339C-68BBAC3E8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3" y="1999615"/>
            <a:ext cx="9144000" cy="2764028"/>
          </a:xfrm>
        </p:spPr>
        <p:txBody>
          <a:bodyPr anchor="ctr">
            <a:normAutofit fontScale="90000"/>
          </a:bodyPr>
          <a:lstStyle/>
          <a:p>
            <a:r>
              <a:rPr lang="de-DE" sz="7200" dirty="0"/>
              <a:t>THEATER</a:t>
            </a:r>
            <a:br>
              <a:rPr lang="de-DE" sz="7200" dirty="0"/>
            </a:br>
            <a:r>
              <a:rPr lang="de-DE" sz="7200" dirty="0"/>
              <a:t>Experimentier-Werkstatt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B969DAF-9E54-9DF7-5855-3A6A6D5B91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6912" y="5645150"/>
            <a:ext cx="8258176" cy="631825"/>
          </a:xfrm>
        </p:spPr>
        <p:txBody>
          <a:bodyPr anchor="ctr">
            <a:normAutofit/>
          </a:bodyPr>
          <a:lstStyle/>
          <a:p>
            <a:r>
              <a:rPr lang="de-DE" sz="2800" dirty="0"/>
              <a:t>mit Emma, Leonie, Rebecca, Sandra, Teresa, Yvonne</a:t>
            </a:r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summer-adventures-115949">
            <a:hlinkClick r:id="" action="ppaction://media"/>
            <a:extLst>
              <a:ext uri="{FF2B5EF4-FFF2-40B4-BE49-F238E27FC236}">
                <a16:creationId xmlns:a16="http://schemas.microsoft.com/office/drawing/2014/main" id="{E1E57215-9C92-A04D-021A-9F9D4C04E9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95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dir="in"/>
      </p:transition>
    </mc:Choice>
    <mc:Fallback xmlns="">
      <p:transition spd="slow" advClick="0" advTm="2000">
        <p:split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1702053893406">
            <a:extLst>
              <a:ext uri="{FF2B5EF4-FFF2-40B4-BE49-F238E27FC236}">
                <a16:creationId xmlns:a16="http://schemas.microsoft.com/office/drawing/2014/main" id="{8BE3D22E-4F28-EF75-CE8D-A19FAF62A2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888" y="0"/>
            <a:ext cx="9164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82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dir="in"/>
      </p:transition>
    </mc:Choice>
    <mc:Fallback xmlns="">
      <p:transition spd="slow" advClick="0" advTm="3000">
        <p:split dir="in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1702053909573">
            <a:extLst>
              <a:ext uri="{FF2B5EF4-FFF2-40B4-BE49-F238E27FC236}">
                <a16:creationId xmlns:a16="http://schemas.microsoft.com/office/drawing/2014/main" id="{4AE685B9-EA22-E77F-0787-E137E9B166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888" y="0"/>
            <a:ext cx="9164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20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dir="in"/>
      </p:transition>
    </mc:Choice>
    <mc:Fallback xmlns="">
      <p:transition spd="slow" advClick="0" advTm="3000">
        <p:split dir="in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G_20231122_155925">
            <a:extLst>
              <a:ext uri="{FF2B5EF4-FFF2-40B4-BE49-F238E27FC236}">
                <a16:creationId xmlns:a16="http://schemas.microsoft.com/office/drawing/2014/main" id="{5A8A29B2-2177-65BD-1C56-1EE39A537E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14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dir="in"/>
      </p:transition>
    </mc:Choice>
    <mc:Fallback xmlns="">
      <p:transition spd="slow" advClick="0" advTm="3000">
        <p:split dir="in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G_20231122_161623">
            <a:extLst>
              <a:ext uri="{FF2B5EF4-FFF2-40B4-BE49-F238E27FC236}">
                <a16:creationId xmlns:a16="http://schemas.microsoft.com/office/drawing/2014/main" id="{D3784B3C-9EAC-D24E-D072-5FB57DF0EB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12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dir="in"/>
      </p:transition>
    </mc:Choice>
    <mc:Fallback xmlns="">
      <p:transition spd="slow" advClick="0" advTm="3000">
        <p:split dir="in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G_20231122_161651">
            <a:extLst>
              <a:ext uri="{FF2B5EF4-FFF2-40B4-BE49-F238E27FC236}">
                <a16:creationId xmlns:a16="http://schemas.microsoft.com/office/drawing/2014/main" id="{009525C5-98CC-7D80-5A4E-2D9F9E60A3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91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dir="in"/>
      </p:transition>
    </mc:Choice>
    <mc:Fallback xmlns="">
      <p:transition spd="slow" advClick="0" advTm="3000">
        <p:split dir="in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G_20231122_164941">
            <a:extLst>
              <a:ext uri="{FF2B5EF4-FFF2-40B4-BE49-F238E27FC236}">
                <a16:creationId xmlns:a16="http://schemas.microsoft.com/office/drawing/2014/main" id="{42C1CBDE-C9AC-F033-F2AA-D124B7D4AE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6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dir="in"/>
      </p:transition>
    </mc:Choice>
    <mc:Fallback xmlns="">
      <p:transition spd="slow" advClick="0" advTm="3000">
        <p:split dir="in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G_20231122_165055">
            <a:extLst>
              <a:ext uri="{FF2B5EF4-FFF2-40B4-BE49-F238E27FC236}">
                <a16:creationId xmlns:a16="http://schemas.microsoft.com/office/drawing/2014/main" id="{71135034-839B-0C73-6319-75380DB93B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6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dir="in"/>
      </p:transition>
    </mc:Choice>
    <mc:Fallback xmlns="">
      <p:transition spd="slow" advClick="0" advTm="3000">
        <p:split dir="in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G_20231122_165213">
            <a:extLst>
              <a:ext uri="{FF2B5EF4-FFF2-40B4-BE49-F238E27FC236}">
                <a16:creationId xmlns:a16="http://schemas.microsoft.com/office/drawing/2014/main" id="{C174B429-C650-2D7D-7B7B-4B28BD0506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49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dir="in"/>
      </p:transition>
    </mc:Choice>
    <mc:Fallback xmlns="">
      <p:transition spd="slow" advClick="0" advTm="3000">
        <p:split dir="in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G_20231129_143816_1">
            <a:extLst>
              <a:ext uri="{FF2B5EF4-FFF2-40B4-BE49-F238E27FC236}">
                <a16:creationId xmlns:a16="http://schemas.microsoft.com/office/drawing/2014/main" id="{8FC2E824-52B7-ECBE-1DE4-D21FCD1066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12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dir="in"/>
      </p:transition>
    </mc:Choice>
    <mc:Fallback xmlns="">
      <p:transition spd="slow" advClick="0" advTm="3000">
        <p:split dir="in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G_20231129_155014">
            <a:extLst>
              <a:ext uri="{FF2B5EF4-FFF2-40B4-BE49-F238E27FC236}">
                <a16:creationId xmlns:a16="http://schemas.microsoft.com/office/drawing/2014/main" id="{14619086-21C8-4304-4A1E-EDFB068E6B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dir="in"/>
      </p:transition>
    </mc:Choice>
    <mc:Fallback xmlns="">
      <p:transition spd="slow" advClick="0" advTm="3000">
        <p:split dir="in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1702045375980">
            <a:extLst>
              <a:ext uri="{FF2B5EF4-FFF2-40B4-BE49-F238E27FC236}">
                <a16:creationId xmlns:a16="http://schemas.microsoft.com/office/drawing/2014/main" id="{A3627151-0A75-ED3A-8EB9-946C89B8E5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12888" y="0"/>
            <a:ext cx="9164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dir="in"/>
      </p:transition>
    </mc:Choice>
    <mc:Fallback xmlns="">
      <p:transition spd="slow" advClick="0" advTm="3000">
        <p:split dir="in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G_20231129_155231">
            <a:extLst>
              <a:ext uri="{FF2B5EF4-FFF2-40B4-BE49-F238E27FC236}">
                <a16:creationId xmlns:a16="http://schemas.microsoft.com/office/drawing/2014/main" id="{BA54596B-98BB-FAE9-F4DC-A3ACC3472F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24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dir="in"/>
      </p:transition>
    </mc:Choice>
    <mc:Fallback xmlns="">
      <p:transition spd="slow" advClick="0" advTm="3000">
        <p:split dir="in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G_20231129_161302">
            <a:extLst>
              <a:ext uri="{FF2B5EF4-FFF2-40B4-BE49-F238E27FC236}">
                <a16:creationId xmlns:a16="http://schemas.microsoft.com/office/drawing/2014/main" id="{E25EEA4D-F269-1BF7-A29F-8767980A52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31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dir="in"/>
      </p:transition>
    </mc:Choice>
    <mc:Fallback xmlns="">
      <p:transition spd="slow" advClick="0" advTm="3000">
        <p:split dir="in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1702053516512">
            <a:extLst>
              <a:ext uri="{FF2B5EF4-FFF2-40B4-BE49-F238E27FC236}">
                <a16:creationId xmlns:a16="http://schemas.microsoft.com/office/drawing/2014/main" id="{BE642683-CE43-5AB6-4EEA-F09C31C301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888" y="0"/>
            <a:ext cx="9164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83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dir="in"/>
      </p:transition>
    </mc:Choice>
    <mc:Fallback xmlns="">
      <p:transition spd="slow" advClick="0" advTm="3000">
        <p:split dir="in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G_20231129_161536">
            <a:extLst>
              <a:ext uri="{FF2B5EF4-FFF2-40B4-BE49-F238E27FC236}">
                <a16:creationId xmlns:a16="http://schemas.microsoft.com/office/drawing/2014/main" id="{367591D6-A2BD-4005-5294-1C59BF8A88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2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dir="in"/>
      </p:transition>
    </mc:Choice>
    <mc:Fallback xmlns="">
      <p:transition spd="slow" advClick="0" advTm="3000">
        <p:split dir="in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G_20231129_161711">
            <a:extLst>
              <a:ext uri="{FF2B5EF4-FFF2-40B4-BE49-F238E27FC236}">
                <a16:creationId xmlns:a16="http://schemas.microsoft.com/office/drawing/2014/main" id="{27D72E26-7B91-A97B-0759-FCBC6422AF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5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dir="in"/>
      </p:transition>
    </mc:Choice>
    <mc:Fallback xmlns="">
      <p:transition spd="slow" advClick="0" advTm="3000">
        <p:split dir="in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G_20231129_161739">
            <a:extLst>
              <a:ext uri="{FF2B5EF4-FFF2-40B4-BE49-F238E27FC236}">
                <a16:creationId xmlns:a16="http://schemas.microsoft.com/office/drawing/2014/main" id="{028478ED-9ADA-3B4F-DFAD-3BEBC39137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1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dir="in"/>
      </p:transition>
    </mc:Choice>
    <mc:Fallback xmlns="">
      <p:transition spd="slow" advClick="0" advTm="2000">
        <p:split dir="in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G_20231129_161903">
            <a:extLst>
              <a:ext uri="{FF2B5EF4-FFF2-40B4-BE49-F238E27FC236}">
                <a16:creationId xmlns:a16="http://schemas.microsoft.com/office/drawing/2014/main" id="{7FDD1959-BCDB-B53E-22B5-C922E756C4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50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dir="in"/>
      </p:transition>
    </mc:Choice>
    <mc:Fallback xmlns="">
      <p:transition spd="slow" advClick="0" advTm="3000">
        <p:split dir="in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G_20231129_161915">
            <a:extLst>
              <a:ext uri="{FF2B5EF4-FFF2-40B4-BE49-F238E27FC236}">
                <a16:creationId xmlns:a16="http://schemas.microsoft.com/office/drawing/2014/main" id="{3BEF0FE7-F013-C54A-A0E0-11D9DCB360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33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dir="in"/>
      </p:transition>
    </mc:Choice>
    <mc:Fallback xmlns="">
      <p:transition spd="slow" advClick="0" advTm="3000">
        <p:split dir="in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G_20231206_143737">
            <a:extLst>
              <a:ext uri="{FF2B5EF4-FFF2-40B4-BE49-F238E27FC236}">
                <a16:creationId xmlns:a16="http://schemas.microsoft.com/office/drawing/2014/main" id="{2FE1A024-3236-FA3D-5DB7-585D23291B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1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dir="in"/>
      </p:transition>
    </mc:Choice>
    <mc:Fallback xmlns="">
      <p:transition spd="slow" advClick="0" advTm="3000">
        <p:split dir="in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G_20231206_143739">
            <a:extLst>
              <a:ext uri="{FF2B5EF4-FFF2-40B4-BE49-F238E27FC236}">
                <a16:creationId xmlns:a16="http://schemas.microsoft.com/office/drawing/2014/main" id="{7A1B1E1A-4274-372D-AF6E-87A371345E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2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dir="in"/>
      </p:transition>
    </mc:Choice>
    <mc:Fallback xmlns="">
      <p:transition spd="slow" advClick="0" advTm="3000">
        <p:split dir="in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1702045428491">
            <a:extLst>
              <a:ext uri="{FF2B5EF4-FFF2-40B4-BE49-F238E27FC236}">
                <a16:creationId xmlns:a16="http://schemas.microsoft.com/office/drawing/2014/main" id="{1249307D-C907-E37A-B38E-79CA19FE52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888" y="0"/>
            <a:ext cx="9164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40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dir="in"/>
      </p:transition>
    </mc:Choice>
    <mc:Fallback xmlns="">
      <p:transition spd="slow" advClick="0" advTm="3000">
        <p:split dir="in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G_20231206_143745">
            <a:extLst>
              <a:ext uri="{FF2B5EF4-FFF2-40B4-BE49-F238E27FC236}">
                <a16:creationId xmlns:a16="http://schemas.microsoft.com/office/drawing/2014/main" id="{E2F341CC-8D00-9177-BF62-174F04E6DD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57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dir="in"/>
      </p:transition>
    </mc:Choice>
    <mc:Fallback xmlns="">
      <p:transition spd="slow" advClick="0" advTm="3000">
        <p:split dir="in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1702053556671">
            <a:extLst>
              <a:ext uri="{FF2B5EF4-FFF2-40B4-BE49-F238E27FC236}">
                <a16:creationId xmlns:a16="http://schemas.microsoft.com/office/drawing/2014/main" id="{A0523706-B29C-0AAA-6A26-9B4F606A08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888" y="0"/>
            <a:ext cx="9164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6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dir="in"/>
      </p:transition>
    </mc:Choice>
    <mc:Fallback xmlns="">
      <p:transition spd="slow" advClick="0" advTm="3000">
        <p:split dir="in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1702053571353">
            <a:extLst>
              <a:ext uri="{FF2B5EF4-FFF2-40B4-BE49-F238E27FC236}">
                <a16:creationId xmlns:a16="http://schemas.microsoft.com/office/drawing/2014/main" id="{0A18F605-634E-FB20-6DE5-A950216158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888" y="0"/>
            <a:ext cx="9164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69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dir="in"/>
      </p:transition>
    </mc:Choice>
    <mc:Fallback xmlns="">
      <p:transition spd="slow" advClick="0" advTm="3000">
        <p:split dir="in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1702053703039">
            <a:extLst>
              <a:ext uri="{FF2B5EF4-FFF2-40B4-BE49-F238E27FC236}">
                <a16:creationId xmlns:a16="http://schemas.microsoft.com/office/drawing/2014/main" id="{60EB13BC-5C71-D809-109E-4CF117A989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888" y="0"/>
            <a:ext cx="9164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78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dir="in"/>
      </p:transition>
    </mc:Choice>
    <mc:Fallback xmlns="">
      <p:transition spd="slow" advClick="0" advTm="3000">
        <p:split dir="in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1702053822221">
            <a:extLst>
              <a:ext uri="{FF2B5EF4-FFF2-40B4-BE49-F238E27FC236}">
                <a16:creationId xmlns:a16="http://schemas.microsoft.com/office/drawing/2014/main" id="{C5FF4281-0C7B-E6A1-78E0-DC00CF9CCF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888" y="0"/>
            <a:ext cx="9164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4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dir="in"/>
      </p:transition>
    </mc:Choice>
    <mc:Fallback xmlns="">
      <p:transition spd="slow" advClick="0" advTm="3000">
        <p:split dir="in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1702053861279">
            <a:extLst>
              <a:ext uri="{FF2B5EF4-FFF2-40B4-BE49-F238E27FC236}">
                <a16:creationId xmlns:a16="http://schemas.microsoft.com/office/drawing/2014/main" id="{3242241F-6337-DE91-4EEF-864BA42D17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888" y="0"/>
            <a:ext cx="9164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64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dir="in"/>
      </p:transition>
    </mc:Choice>
    <mc:Fallback xmlns="">
      <p:transition spd="slow" advClick="0" advTm="3000">
        <p:split dir="in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1702053876716">
            <a:extLst>
              <a:ext uri="{FF2B5EF4-FFF2-40B4-BE49-F238E27FC236}">
                <a16:creationId xmlns:a16="http://schemas.microsoft.com/office/drawing/2014/main" id="{266AE813-E984-1DAA-D825-EBF3820DC4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888" y="0"/>
            <a:ext cx="9164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54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dir="in"/>
      </p:transition>
    </mc:Choice>
    <mc:Fallback xmlns="">
      <p:transition spd="slow" advClick="0" advTm="3000">
        <p:split dir="in"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</Words>
  <Application>Microsoft Office PowerPoint</Application>
  <PresentationFormat>Breitbild</PresentationFormat>
  <Paragraphs>2</Paragraphs>
  <Slides>30</Slides>
  <Notes>0</Notes>
  <HiddenSlides>0</HiddenSlides>
  <MMClips>1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1" baseType="lpstr">
      <vt:lpstr>Office</vt:lpstr>
      <vt:lpstr>THEATER Experimentier-Werkstatt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THEATER Experimentier-Werkstatt</dc:title>
  <dc:creator>Lang, Iris</dc:creator>
  <cp:lastModifiedBy>Lang, Iris</cp:lastModifiedBy>
  <cp:revision>5</cp:revision>
  <dcterms:created xsi:type="dcterms:W3CDTF">2023-12-11T11:04:22Z</dcterms:created>
  <dcterms:modified xsi:type="dcterms:W3CDTF">2024-01-09T08:30:02Z</dcterms:modified>
</cp:coreProperties>
</file>